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51"/>
    <p:restoredTop sz="94704"/>
  </p:normalViewPr>
  <p:slideViewPr>
    <p:cSldViewPr snapToGrid="0">
      <p:cViewPr>
        <p:scale>
          <a:sx n="115" d="100"/>
          <a:sy n="115" d="100"/>
        </p:scale>
        <p:origin x="103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DB3B47-8C48-AF43-BA05-5384BEF3CCB5}" type="doc">
      <dgm:prSet loTypeId="urn:microsoft.com/office/officeart/2005/8/layout/cycle2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GB"/>
        </a:p>
      </dgm:t>
    </dgm:pt>
    <dgm:pt modelId="{C5AE3DF4-DAF0-F24C-B335-8FB1C056657D}">
      <dgm:prSet phldrT="[Text]"/>
      <dgm:spPr/>
      <dgm:t>
        <a:bodyPr/>
        <a:lstStyle/>
        <a:p>
          <a:r>
            <a:rPr lang="en-GB" b="1" dirty="0">
              <a:latin typeface="Twinkl Cursive Unlooped Thin" panose="02000000000000000000" pitchFamily="2" charset="77"/>
            </a:rPr>
            <a:t>Establish</a:t>
          </a:r>
        </a:p>
      </dgm:t>
    </dgm:pt>
    <dgm:pt modelId="{D130BCD2-827A-144F-97DE-10FB85F4F5AB}" type="parTrans" cxnId="{6C909547-1AB9-4E4F-985C-61BA259C6E67}">
      <dgm:prSet/>
      <dgm:spPr/>
      <dgm:t>
        <a:bodyPr/>
        <a:lstStyle/>
        <a:p>
          <a:endParaRPr lang="en-GB"/>
        </a:p>
      </dgm:t>
    </dgm:pt>
    <dgm:pt modelId="{EEC2A42C-0BDC-5043-8DB8-407AE5E6BF5D}" type="sibTrans" cxnId="{6C909547-1AB9-4E4F-985C-61BA259C6E67}">
      <dgm:prSet/>
      <dgm:spPr/>
      <dgm:t>
        <a:bodyPr/>
        <a:lstStyle/>
        <a:p>
          <a:endParaRPr lang="en-GB"/>
        </a:p>
      </dgm:t>
    </dgm:pt>
    <dgm:pt modelId="{88C9C18D-439D-6E46-A0A0-B12751960A6A}">
      <dgm:prSet phldrT="[Text]"/>
      <dgm:spPr/>
      <dgm:t>
        <a:bodyPr/>
        <a:lstStyle/>
        <a:p>
          <a:r>
            <a:rPr lang="en-GB" b="1" dirty="0">
              <a:latin typeface="Twinkl Cursive Unlooped Thin" panose="02000000000000000000" pitchFamily="2" charset="77"/>
            </a:rPr>
            <a:t>Explore as a Reader</a:t>
          </a:r>
        </a:p>
      </dgm:t>
    </dgm:pt>
    <dgm:pt modelId="{62E40E82-5F4C-6743-8966-49795A2813E9}" type="parTrans" cxnId="{703747FD-EB14-C145-8077-316DC8ABDFF3}">
      <dgm:prSet/>
      <dgm:spPr/>
      <dgm:t>
        <a:bodyPr/>
        <a:lstStyle/>
        <a:p>
          <a:endParaRPr lang="en-GB"/>
        </a:p>
      </dgm:t>
    </dgm:pt>
    <dgm:pt modelId="{22E89C84-570E-7C48-8315-CAE26D4AD0ED}" type="sibTrans" cxnId="{703747FD-EB14-C145-8077-316DC8ABDFF3}">
      <dgm:prSet/>
      <dgm:spPr/>
      <dgm:t>
        <a:bodyPr/>
        <a:lstStyle/>
        <a:p>
          <a:endParaRPr lang="en-GB"/>
        </a:p>
      </dgm:t>
    </dgm:pt>
    <dgm:pt modelId="{4623F0B3-4F09-9D46-9182-3B5D586B0B89}">
      <dgm:prSet phldrT="[Text]"/>
      <dgm:spPr/>
      <dgm:t>
        <a:bodyPr/>
        <a:lstStyle/>
        <a:p>
          <a:r>
            <a:rPr lang="en-GB" b="1" dirty="0">
              <a:latin typeface="Twinkl Cursive Unlooped Thin" panose="02000000000000000000" pitchFamily="2" charset="77"/>
            </a:rPr>
            <a:t>Explore as a Writer</a:t>
          </a:r>
        </a:p>
      </dgm:t>
    </dgm:pt>
    <dgm:pt modelId="{BB85711E-56E1-F84A-A8F9-998A1106D1CD}" type="parTrans" cxnId="{16C45EE0-174C-364D-BEFB-6BE6258F0240}">
      <dgm:prSet/>
      <dgm:spPr/>
      <dgm:t>
        <a:bodyPr/>
        <a:lstStyle/>
        <a:p>
          <a:endParaRPr lang="en-GB"/>
        </a:p>
      </dgm:t>
    </dgm:pt>
    <dgm:pt modelId="{F01E5DEF-C12A-A14A-8746-F6AF82ECA258}" type="sibTrans" cxnId="{16C45EE0-174C-364D-BEFB-6BE6258F0240}">
      <dgm:prSet/>
      <dgm:spPr/>
      <dgm:t>
        <a:bodyPr/>
        <a:lstStyle/>
        <a:p>
          <a:endParaRPr lang="en-GB"/>
        </a:p>
      </dgm:t>
    </dgm:pt>
    <dgm:pt modelId="{D445E4F2-A048-9F4C-8284-F77394A8C45A}">
      <dgm:prSet phldrT="[Text]"/>
      <dgm:spPr/>
      <dgm:t>
        <a:bodyPr/>
        <a:lstStyle/>
        <a:p>
          <a:r>
            <a:rPr lang="en-GB" b="1" dirty="0">
              <a:latin typeface="Twinkl Cursive Unlooped Thin" panose="02000000000000000000" pitchFamily="2" charset="77"/>
            </a:rPr>
            <a:t>Evolve and Evaluate</a:t>
          </a:r>
        </a:p>
      </dgm:t>
    </dgm:pt>
    <dgm:pt modelId="{91E8FD76-83B3-D74B-852C-4331EE234EEA}" type="parTrans" cxnId="{BAD9B60E-A155-B240-8BE7-41CD9EACD5B4}">
      <dgm:prSet/>
      <dgm:spPr/>
      <dgm:t>
        <a:bodyPr/>
        <a:lstStyle/>
        <a:p>
          <a:endParaRPr lang="en-GB"/>
        </a:p>
      </dgm:t>
    </dgm:pt>
    <dgm:pt modelId="{6CA4DBC8-5885-394B-880B-AC4EAD8E677D}" type="sibTrans" cxnId="{BAD9B60E-A155-B240-8BE7-41CD9EACD5B4}">
      <dgm:prSet/>
      <dgm:spPr/>
      <dgm:t>
        <a:bodyPr/>
        <a:lstStyle/>
        <a:p>
          <a:endParaRPr lang="en-GB"/>
        </a:p>
      </dgm:t>
    </dgm:pt>
    <dgm:pt modelId="{493428F6-279C-1045-8EA0-F4E2B8E400DD}">
      <dgm:prSet phldrT="[Text]"/>
      <dgm:spPr/>
      <dgm:t>
        <a:bodyPr/>
        <a:lstStyle/>
        <a:p>
          <a:r>
            <a:rPr lang="en-GB" b="1" dirty="0">
              <a:latin typeface="Twinkl Cursive Unlooped Thin" panose="02000000000000000000" pitchFamily="2" charset="77"/>
            </a:rPr>
            <a:t>Exhibit</a:t>
          </a:r>
        </a:p>
      </dgm:t>
    </dgm:pt>
    <dgm:pt modelId="{5B336C77-8BA5-204E-832C-AB06B9081342}" type="parTrans" cxnId="{054A551E-4C0F-2C46-B469-37E17EB0BB82}">
      <dgm:prSet/>
      <dgm:spPr/>
      <dgm:t>
        <a:bodyPr/>
        <a:lstStyle/>
        <a:p>
          <a:endParaRPr lang="en-GB"/>
        </a:p>
      </dgm:t>
    </dgm:pt>
    <dgm:pt modelId="{9E99FFFD-9F73-C14A-B949-80E8348FB8E2}" type="sibTrans" cxnId="{054A551E-4C0F-2C46-B469-37E17EB0BB82}">
      <dgm:prSet/>
      <dgm:spPr/>
      <dgm:t>
        <a:bodyPr/>
        <a:lstStyle/>
        <a:p>
          <a:endParaRPr lang="en-GB"/>
        </a:p>
      </dgm:t>
    </dgm:pt>
    <dgm:pt modelId="{FD78696A-4C83-A246-BE4D-26384BF009A4}" type="pres">
      <dgm:prSet presAssocID="{D2DB3B47-8C48-AF43-BA05-5384BEF3CCB5}" presName="cycle" presStyleCnt="0">
        <dgm:presLayoutVars>
          <dgm:dir/>
          <dgm:resizeHandles val="exact"/>
        </dgm:presLayoutVars>
      </dgm:prSet>
      <dgm:spPr/>
    </dgm:pt>
    <dgm:pt modelId="{EDBB5C86-C4FD-E941-A064-00230AD2B94C}" type="pres">
      <dgm:prSet presAssocID="{C5AE3DF4-DAF0-F24C-B335-8FB1C056657D}" presName="node" presStyleLbl="node1" presStyleIdx="0" presStyleCnt="5">
        <dgm:presLayoutVars>
          <dgm:bulletEnabled val="1"/>
        </dgm:presLayoutVars>
      </dgm:prSet>
      <dgm:spPr/>
    </dgm:pt>
    <dgm:pt modelId="{2D8725E2-0288-374C-8244-9EDACFA16556}" type="pres">
      <dgm:prSet presAssocID="{EEC2A42C-0BDC-5043-8DB8-407AE5E6BF5D}" presName="sibTrans" presStyleLbl="sibTrans2D1" presStyleIdx="0" presStyleCnt="5"/>
      <dgm:spPr/>
    </dgm:pt>
    <dgm:pt modelId="{5A5228CE-39E0-9F4A-8A7F-53612DA8C9DD}" type="pres">
      <dgm:prSet presAssocID="{EEC2A42C-0BDC-5043-8DB8-407AE5E6BF5D}" presName="connectorText" presStyleLbl="sibTrans2D1" presStyleIdx="0" presStyleCnt="5"/>
      <dgm:spPr/>
    </dgm:pt>
    <dgm:pt modelId="{AB1E842F-2082-D643-9329-3249DCF155B0}" type="pres">
      <dgm:prSet presAssocID="{88C9C18D-439D-6E46-A0A0-B12751960A6A}" presName="node" presStyleLbl="node1" presStyleIdx="1" presStyleCnt="5">
        <dgm:presLayoutVars>
          <dgm:bulletEnabled val="1"/>
        </dgm:presLayoutVars>
      </dgm:prSet>
      <dgm:spPr/>
    </dgm:pt>
    <dgm:pt modelId="{56564CCB-34B4-B442-A868-FEDDC91114CD}" type="pres">
      <dgm:prSet presAssocID="{22E89C84-570E-7C48-8315-CAE26D4AD0ED}" presName="sibTrans" presStyleLbl="sibTrans2D1" presStyleIdx="1" presStyleCnt="5"/>
      <dgm:spPr/>
    </dgm:pt>
    <dgm:pt modelId="{4A03EB80-7B58-414D-B21C-ACB9A88FEE0C}" type="pres">
      <dgm:prSet presAssocID="{22E89C84-570E-7C48-8315-CAE26D4AD0ED}" presName="connectorText" presStyleLbl="sibTrans2D1" presStyleIdx="1" presStyleCnt="5"/>
      <dgm:spPr/>
    </dgm:pt>
    <dgm:pt modelId="{841C3FB7-0791-5E4D-9B9A-518AC8D03E9F}" type="pres">
      <dgm:prSet presAssocID="{4623F0B3-4F09-9D46-9182-3B5D586B0B89}" presName="node" presStyleLbl="node1" presStyleIdx="2" presStyleCnt="5">
        <dgm:presLayoutVars>
          <dgm:bulletEnabled val="1"/>
        </dgm:presLayoutVars>
      </dgm:prSet>
      <dgm:spPr/>
    </dgm:pt>
    <dgm:pt modelId="{0462E4CD-7891-4845-8D6C-211ABA15CC8F}" type="pres">
      <dgm:prSet presAssocID="{F01E5DEF-C12A-A14A-8746-F6AF82ECA258}" presName="sibTrans" presStyleLbl="sibTrans2D1" presStyleIdx="2" presStyleCnt="5"/>
      <dgm:spPr/>
    </dgm:pt>
    <dgm:pt modelId="{0E330A4E-234B-004F-B963-B7CC048DED01}" type="pres">
      <dgm:prSet presAssocID="{F01E5DEF-C12A-A14A-8746-F6AF82ECA258}" presName="connectorText" presStyleLbl="sibTrans2D1" presStyleIdx="2" presStyleCnt="5"/>
      <dgm:spPr/>
    </dgm:pt>
    <dgm:pt modelId="{D520C8F2-0B91-6E4F-BA6C-E235676D57DF}" type="pres">
      <dgm:prSet presAssocID="{D445E4F2-A048-9F4C-8284-F77394A8C45A}" presName="node" presStyleLbl="node1" presStyleIdx="3" presStyleCnt="5">
        <dgm:presLayoutVars>
          <dgm:bulletEnabled val="1"/>
        </dgm:presLayoutVars>
      </dgm:prSet>
      <dgm:spPr/>
    </dgm:pt>
    <dgm:pt modelId="{7A39D1A8-2B85-0F4C-965D-CF2DB1604078}" type="pres">
      <dgm:prSet presAssocID="{6CA4DBC8-5885-394B-880B-AC4EAD8E677D}" presName="sibTrans" presStyleLbl="sibTrans2D1" presStyleIdx="3" presStyleCnt="5"/>
      <dgm:spPr/>
    </dgm:pt>
    <dgm:pt modelId="{B656CE01-A05A-5E47-89EB-E68DBC8C5799}" type="pres">
      <dgm:prSet presAssocID="{6CA4DBC8-5885-394B-880B-AC4EAD8E677D}" presName="connectorText" presStyleLbl="sibTrans2D1" presStyleIdx="3" presStyleCnt="5"/>
      <dgm:spPr/>
    </dgm:pt>
    <dgm:pt modelId="{241E13E5-CE77-1B49-BFEC-DD47D38B673D}" type="pres">
      <dgm:prSet presAssocID="{493428F6-279C-1045-8EA0-F4E2B8E400DD}" presName="node" presStyleLbl="node1" presStyleIdx="4" presStyleCnt="5">
        <dgm:presLayoutVars>
          <dgm:bulletEnabled val="1"/>
        </dgm:presLayoutVars>
      </dgm:prSet>
      <dgm:spPr/>
    </dgm:pt>
    <dgm:pt modelId="{DCB7672F-4EEF-5B4B-A1E6-C425F2061784}" type="pres">
      <dgm:prSet presAssocID="{9E99FFFD-9F73-C14A-B949-80E8348FB8E2}" presName="sibTrans" presStyleLbl="sibTrans2D1" presStyleIdx="4" presStyleCnt="5"/>
      <dgm:spPr/>
    </dgm:pt>
    <dgm:pt modelId="{E1FB97C6-4A4E-2A4A-A832-63977871C9E5}" type="pres">
      <dgm:prSet presAssocID="{9E99FFFD-9F73-C14A-B949-80E8348FB8E2}" presName="connectorText" presStyleLbl="sibTrans2D1" presStyleIdx="4" presStyleCnt="5"/>
      <dgm:spPr/>
    </dgm:pt>
  </dgm:ptLst>
  <dgm:cxnLst>
    <dgm:cxn modelId="{BAD9B60E-A155-B240-8BE7-41CD9EACD5B4}" srcId="{D2DB3B47-8C48-AF43-BA05-5384BEF3CCB5}" destId="{D445E4F2-A048-9F4C-8284-F77394A8C45A}" srcOrd="3" destOrd="0" parTransId="{91E8FD76-83B3-D74B-852C-4331EE234EEA}" sibTransId="{6CA4DBC8-5885-394B-880B-AC4EAD8E677D}"/>
    <dgm:cxn modelId="{054A551E-4C0F-2C46-B469-37E17EB0BB82}" srcId="{D2DB3B47-8C48-AF43-BA05-5384BEF3CCB5}" destId="{493428F6-279C-1045-8EA0-F4E2B8E400DD}" srcOrd="4" destOrd="0" parTransId="{5B336C77-8BA5-204E-832C-AB06B9081342}" sibTransId="{9E99FFFD-9F73-C14A-B949-80E8348FB8E2}"/>
    <dgm:cxn modelId="{09E00526-375B-854D-881E-0E285F59FDA3}" type="presOf" srcId="{F01E5DEF-C12A-A14A-8746-F6AF82ECA258}" destId="{0462E4CD-7891-4845-8D6C-211ABA15CC8F}" srcOrd="0" destOrd="0" presId="urn:microsoft.com/office/officeart/2005/8/layout/cycle2"/>
    <dgm:cxn modelId="{274BE639-B317-6042-A279-0B9B6C87DF69}" type="presOf" srcId="{88C9C18D-439D-6E46-A0A0-B12751960A6A}" destId="{AB1E842F-2082-D643-9329-3249DCF155B0}" srcOrd="0" destOrd="0" presId="urn:microsoft.com/office/officeart/2005/8/layout/cycle2"/>
    <dgm:cxn modelId="{C7B5433A-B3C6-3B4B-AC5B-F7290137FB7B}" type="presOf" srcId="{EEC2A42C-0BDC-5043-8DB8-407AE5E6BF5D}" destId="{5A5228CE-39E0-9F4A-8A7F-53612DA8C9DD}" srcOrd="1" destOrd="0" presId="urn:microsoft.com/office/officeart/2005/8/layout/cycle2"/>
    <dgm:cxn modelId="{862B273D-2A16-584A-9C99-ECC00F5E3BF7}" type="presOf" srcId="{EEC2A42C-0BDC-5043-8DB8-407AE5E6BF5D}" destId="{2D8725E2-0288-374C-8244-9EDACFA16556}" srcOrd="0" destOrd="0" presId="urn:microsoft.com/office/officeart/2005/8/layout/cycle2"/>
    <dgm:cxn modelId="{1B788143-B383-234E-B07F-A2A9A1205187}" type="presOf" srcId="{22E89C84-570E-7C48-8315-CAE26D4AD0ED}" destId="{56564CCB-34B4-B442-A868-FEDDC91114CD}" srcOrd="0" destOrd="0" presId="urn:microsoft.com/office/officeart/2005/8/layout/cycle2"/>
    <dgm:cxn modelId="{6C909547-1AB9-4E4F-985C-61BA259C6E67}" srcId="{D2DB3B47-8C48-AF43-BA05-5384BEF3CCB5}" destId="{C5AE3DF4-DAF0-F24C-B335-8FB1C056657D}" srcOrd="0" destOrd="0" parTransId="{D130BCD2-827A-144F-97DE-10FB85F4F5AB}" sibTransId="{EEC2A42C-0BDC-5043-8DB8-407AE5E6BF5D}"/>
    <dgm:cxn modelId="{9CCAED82-813D-154D-A202-77A7E493A7BA}" type="presOf" srcId="{6CA4DBC8-5885-394B-880B-AC4EAD8E677D}" destId="{7A39D1A8-2B85-0F4C-965D-CF2DB1604078}" srcOrd="0" destOrd="0" presId="urn:microsoft.com/office/officeart/2005/8/layout/cycle2"/>
    <dgm:cxn modelId="{6E1E0E91-076A-5448-B6F5-25D8014CD167}" type="presOf" srcId="{C5AE3DF4-DAF0-F24C-B335-8FB1C056657D}" destId="{EDBB5C86-C4FD-E941-A064-00230AD2B94C}" srcOrd="0" destOrd="0" presId="urn:microsoft.com/office/officeart/2005/8/layout/cycle2"/>
    <dgm:cxn modelId="{52853A93-226E-2440-9D3B-7AC2BD0F9707}" type="presOf" srcId="{F01E5DEF-C12A-A14A-8746-F6AF82ECA258}" destId="{0E330A4E-234B-004F-B963-B7CC048DED01}" srcOrd="1" destOrd="0" presId="urn:microsoft.com/office/officeart/2005/8/layout/cycle2"/>
    <dgm:cxn modelId="{81591FA3-D371-AF47-A875-371A4F92233B}" type="presOf" srcId="{22E89C84-570E-7C48-8315-CAE26D4AD0ED}" destId="{4A03EB80-7B58-414D-B21C-ACB9A88FEE0C}" srcOrd="1" destOrd="0" presId="urn:microsoft.com/office/officeart/2005/8/layout/cycle2"/>
    <dgm:cxn modelId="{C73CD7A8-C386-1A44-87D7-4A430ABC1080}" type="presOf" srcId="{9E99FFFD-9F73-C14A-B949-80E8348FB8E2}" destId="{E1FB97C6-4A4E-2A4A-A832-63977871C9E5}" srcOrd="1" destOrd="0" presId="urn:microsoft.com/office/officeart/2005/8/layout/cycle2"/>
    <dgm:cxn modelId="{0BE62DAF-85FB-F04A-8BE7-53DD99D8565A}" type="presOf" srcId="{9E99FFFD-9F73-C14A-B949-80E8348FB8E2}" destId="{DCB7672F-4EEF-5B4B-A1E6-C425F2061784}" srcOrd="0" destOrd="0" presId="urn:microsoft.com/office/officeart/2005/8/layout/cycle2"/>
    <dgm:cxn modelId="{786331B4-3A21-CC4B-9214-E1E440298381}" type="presOf" srcId="{6CA4DBC8-5885-394B-880B-AC4EAD8E677D}" destId="{B656CE01-A05A-5E47-89EB-E68DBC8C5799}" srcOrd="1" destOrd="0" presId="urn:microsoft.com/office/officeart/2005/8/layout/cycle2"/>
    <dgm:cxn modelId="{4C9CD6BB-6331-5743-A25D-ADBD0886DE74}" type="presOf" srcId="{4623F0B3-4F09-9D46-9182-3B5D586B0B89}" destId="{841C3FB7-0791-5E4D-9B9A-518AC8D03E9F}" srcOrd="0" destOrd="0" presId="urn:microsoft.com/office/officeart/2005/8/layout/cycle2"/>
    <dgm:cxn modelId="{9023A0BE-B91A-A748-A2AD-7699EE2C82C8}" type="presOf" srcId="{D2DB3B47-8C48-AF43-BA05-5384BEF3CCB5}" destId="{FD78696A-4C83-A246-BE4D-26384BF009A4}" srcOrd="0" destOrd="0" presId="urn:microsoft.com/office/officeart/2005/8/layout/cycle2"/>
    <dgm:cxn modelId="{16C45EE0-174C-364D-BEFB-6BE6258F0240}" srcId="{D2DB3B47-8C48-AF43-BA05-5384BEF3CCB5}" destId="{4623F0B3-4F09-9D46-9182-3B5D586B0B89}" srcOrd="2" destOrd="0" parTransId="{BB85711E-56E1-F84A-A8F9-998A1106D1CD}" sibTransId="{F01E5DEF-C12A-A14A-8746-F6AF82ECA258}"/>
    <dgm:cxn modelId="{C7BE82E9-7CF4-AE42-869E-21E8B789807D}" type="presOf" srcId="{493428F6-279C-1045-8EA0-F4E2B8E400DD}" destId="{241E13E5-CE77-1B49-BFEC-DD47D38B673D}" srcOrd="0" destOrd="0" presId="urn:microsoft.com/office/officeart/2005/8/layout/cycle2"/>
    <dgm:cxn modelId="{20770AF9-A0B2-F149-BB59-B4CCA69D3170}" type="presOf" srcId="{D445E4F2-A048-9F4C-8284-F77394A8C45A}" destId="{D520C8F2-0B91-6E4F-BA6C-E235676D57DF}" srcOrd="0" destOrd="0" presId="urn:microsoft.com/office/officeart/2005/8/layout/cycle2"/>
    <dgm:cxn modelId="{703747FD-EB14-C145-8077-316DC8ABDFF3}" srcId="{D2DB3B47-8C48-AF43-BA05-5384BEF3CCB5}" destId="{88C9C18D-439D-6E46-A0A0-B12751960A6A}" srcOrd="1" destOrd="0" parTransId="{62E40E82-5F4C-6743-8966-49795A2813E9}" sibTransId="{22E89C84-570E-7C48-8315-CAE26D4AD0ED}"/>
    <dgm:cxn modelId="{D24BE566-3BD0-294E-ABAB-27622161EF1A}" type="presParOf" srcId="{FD78696A-4C83-A246-BE4D-26384BF009A4}" destId="{EDBB5C86-C4FD-E941-A064-00230AD2B94C}" srcOrd="0" destOrd="0" presId="urn:microsoft.com/office/officeart/2005/8/layout/cycle2"/>
    <dgm:cxn modelId="{92BC378B-37A2-F740-BB40-C87174F49994}" type="presParOf" srcId="{FD78696A-4C83-A246-BE4D-26384BF009A4}" destId="{2D8725E2-0288-374C-8244-9EDACFA16556}" srcOrd="1" destOrd="0" presId="urn:microsoft.com/office/officeart/2005/8/layout/cycle2"/>
    <dgm:cxn modelId="{2E390304-22E8-5D43-A01C-071DA34A2BD5}" type="presParOf" srcId="{2D8725E2-0288-374C-8244-9EDACFA16556}" destId="{5A5228CE-39E0-9F4A-8A7F-53612DA8C9DD}" srcOrd="0" destOrd="0" presId="urn:microsoft.com/office/officeart/2005/8/layout/cycle2"/>
    <dgm:cxn modelId="{471277A7-1EAF-7F48-BFF6-437552A7C729}" type="presParOf" srcId="{FD78696A-4C83-A246-BE4D-26384BF009A4}" destId="{AB1E842F-2082-D643-9329-3249DCF155B0}" srcOrd="2" destOrd="0" presId="urn:microsoft.com/office/officeart/2005/8/layout/cycle2"/>
    <dgm:cxn modelId="{5D3F9AA6-BE9C-4943-AD63-F83DFD07E56E}" type="presParOf" srcId="{FD78696A-4C83-A246-BE4D-26384BF009A4}" destId="{56564CCB-34B4-B442-A868-FEDDC91114CD}" srcOrd="3" destOrd="0" presId="urn:microsoft.com/office/officeart/2005/8/layout/cycle2"/>
    <dgm:cxn modelId="{DD04DEE9-52F1-8649-9999-09BAE840CA27}" type="presParOf" srcId="{56564CCB-34B4-B442-A868-FEDDC91114CD}" destId="{4A03EB80-7B58-414D-B21C-ACB9A88FEE0C}" srcOrd="0" destOrd="0" presId="urn:microsoft.com/office/officeart/2005/8/layout/cycle2"/>
    <dgm:cxn modelId="{5AB6CC4B-7C6D-CA4F-AD14-30C523CE80E7}" type="presParOf" srcId="{FD78696A-4C83-A246-BE4D-26384BF009A4}" destId="{841C3FB7-0791-5E4D-9B9A-518AC8D03E9F}" srcOrd="4" destOrd="0" presId="urn:microsoft.com/office/officeart/2005/8/layout/cycle2"/>
    <dgm:cxn modelId="{3918E0A1-7EA8-374B-9C58-52494666556F}" type="presParOf" srcId="{FD78696A-4C83-A246-BE4D-26384BF009A4}" destId="{0462E4CD-7891-4845-8D6C-211ABA15CC8F}" srcOrd="5" destOrd="0" presId="urn:microsoft.com/office/officeart/2005/8/layout/cycle2"/>
    <dgm:cxn modelId="{B2CBC7A9-A5F9-1D4A-862B-8260C23D014B}" type="presParOf" srcId="{0462E4CD-7891-4845-8D6C-211ABA15CC8F}" destId="{0E330A4E-234B-004F-B963-B7CC048DED01}" srcOrd="0" destOrd="0" presId="urn:microsoft.com/office/officeart/2005/8/layout/cycle2"/>
    <dgm:cxn modelId="{A3F4F802-1449-D048-B566-62E67A4D564B}" type="presParOf" srcId="{FD78696A-4C83-A246-BE4D-26384BF009A4}" destId="{D520C8F2-0B91-6E4F-BA6C-E235676D57DF}" srcOrd="6" destOrd="0" presId="urn:microsoft.com/office/officeart/2005/8/layout/cycle2"/>
    <dgm:cxn modelId="{DBB35E5F-58EA-1C4B-8262-802D9876CBC1}" type="presParOf" srcId="{FD78696A-4C83-A246-BE4D-26384BF009A4}" destId="{7A39D1A8-2B85-0F4C-965D-CF2DB1604078}" srcOrd="7" destOrd="0" presId="urn:microsoft.com/office/officeart/2005/8/layout/cycle2"/>
    <dgm:cxn modelId="{7647C5FB-C952-3B4B-920D-50A5F13E862C}" type="presParOf" srcId="{7A39D1A8-2B85-0F4C-965D-CF2DB1604078}" destId="{B656CE01-A05A-5E47-89EB-E68DBC8C5799}" srcOrd="0" destOrd="0" presId="urn:microsoft.com/office/officeart/2005/8/layout/cycle2"/>
    <dgm:cxn modelId="{806FC0AA-650B-034D-AC33-4196B76E9EDE}" type="presParOf" srcId="{FD78696A-4C83-A246-BE4D-26384BF009A4}" destId="{241E13E5-CE77-1B49-BFEC-DD47D38B673D}" srcOrd="8" destOrd="0" presId="urn:microsoft.com/office/officeart/2005/8/layout/cycle2"/>
    <dgm:cxn modelId="{0F920D33-B1CF-FA45-B619-1A72826A1F29}" type="presParOf" srcId="{FD78696A-4C83-A246-BE4D-26384BF009A4}" destId="{DCB7672F-4EEF-5B4B-A1E6-C425F2061784}" srcOrd="9" destOrd="0" presId="urn:microsoft.com/office/officeart/2005/8/layout/cycle2"/>
    <dgm:cxn modelId="{2BBBE3FB-B22F-814C-8D6A-137CBF194D98}" type="presParOf" srcId="{DCB7672F-4EEF-5B4B-A1E6-C425F2061784}" destId="{E1FB97C6-4A4E-2A4A-A832-63977871C9E5}" srcOrd="0" destOrd="0" presId="urn:microsoft.com/office/officeart/2005/8/layout/cycle2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BB5C86-C4FD-E941-A064-00230AD2B94C}">
      <dsp:nvSpPr>
        <dsp:cNvPr id="0" name=""/>
        <dsp:cNvSpPr/>
      </dsp:nvSpPr>
      <dsp:spPr>
        <a:xfrm>
          <a:off x="2010890" y="1150"/>
          <a:ext cx="1436541" cy="143654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Twinkl Cursive Unlooped Thin" panose="02000000000000000000" pitchFamily="2" charset="77"/>
            </a:rPr>
            <a:t>Establish</a:t>
          </a:r>
        </a:p>
      </dsp:txBody>
      <dsp:txXfrm>
        <a:off x="2221267" y="211527"/>
        <a:ext cx="1015787" cy="1015787"/>
      </dsp:txXfrm>
    </dsp:sp>
    <dsp:sp modelId="{2D8725E2-0288-374C-8244-9EDACFA16556}">
      <dsp:nvSpPr>
        <dsp:cNvPr id="0" name=""/>
        <dsp:cNvSpPr/>
      </dsp:nvSpPr>
      <dsp:spPr>
        <a:xfrm rot="2160000">
          <a:off x="3402029" y="1104596"/>
          <a:ext cx="381874" cy="484832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kern="1200"/>
        </a:p>
      </dsp:txBody>
      <dsp:txXfrm>
        <a:off x="3412969" y="1167893"/>
        <a:ext cx="267312" cy="290900"/>
      </dsp:txXfrm>
    </dsp:sp>
    <dsp:sp modelId="{AB1E842F-2082-D643-9329-3249DCF155B0}">
      <dsp:nvSpPr>
        <dsp:cNvPr id="0" name=""/>
        <dsp:cNvSpPr/>
      </dsp:nvSpPr>
      <dsp:spPr>
        <a:xfrm>
          <a:off x="3755988" y="1269038"/>
          <a:ext cx="1436541" cy="143654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Twinkl Cursive Unlooped Thin" panose="02000000000000000000" pitchFamily="2" charset="77"/>
            </a:rPr>
            <a:t>Explore as a Reader</a:t>
          </a:r>
        </a:p>
      </dsp:txBody>
      <dsp:txXfrm>
        <a:off x="3966365" y="1479415"/>
        <a:ext cx="1015787" cy="1015787"/>
      </dsp:txXfrm>
    </dsp:sp>
    <dsp:sp modelId="{56564CCB-34B4-B442-A868-FEDDC91114CD}">
      <dsp:nvSpPr>
        <dsp:cNvPr id="0" name=""/>
        <dsp:cNvSpPr/>
      </dsp:nvSpPr>
      <dsp:spPr>
        <a:xfrm rot="6480000">
          <a:off x="3953377" y="2760356"/>
          <a:ext cx="381874" cy="484832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kern="1200"/>
        </a:p>
      </dsp:txBody>
      <dsp:txXfrm rot="10800000">
        <a:off x="4028359" y="2802845"/>
        <a:ext cx="267312" cy="290900"/>
      </dsp:txXfrm>
    </dsp:sp>
    <dsp:sp modelId="{841C3FB7-0791-5E4D-9B9A-518AC8D03E9F}">
      <dsp:nvSpPr>
        <dsp:cNvPr id="0" name=""/>
        <dsp:cNvSpPr/>
      </dsp:nvSpPr>
      <dsp:spPr>
        <a:xfrm>
          <a:off x="3089420" y="3320522"/>
          <a:ext cx="1436541" cy="143654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Twinkl Cursive Unlooped Thin" panose="02000000000000000000" pitchFamily="2" charset="77"/>
            </a:rPr>
            <a:t>Explore as a Writer</a:t>
          </a:r>
        </a:p>
      </dsp:txBody>
      <dsp:txXfrm>
        <a:off x="3299797" y="3530899"/>
        <a:ext cx="1015787" cy="1015787"/>
      </dsp:txXfrm>
    </dsp:sp>
    <dsp:sp modelId="{0462E4CD-7891-4845-8D6C-211ABA15CC8F}">
      <dsp:nvSpPr>
        <dsp:cNvPr id="0" name=""/>
        <dsp:cNvSpPr/>
      </dsp:nvSpPr>
      <dsp:spPr>
        <a:xfrm rot="10800000">
          <a:off x="2549032" y="3796377"/>
          <a:ext cx="381874" cy="484832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kern="1200"/>
        </a:p>
      </dsp:txBody>
      <dsp:txXfrm rot="10800000">
        <a:off x="2663594" y="3893343"/>
        <a:ext cx="267312" cy="290900"/>
      </dsp:txXfrm>
    </dsp:sp>
    <dsp:sp modelId="{D520C8F2-0B91-6E4F-BA6C-E235676D57DF}">
      <dsp:nvSpPr>
        <dsp:cNvPr id="0" name=""/>
        <dsp:cNvSpPr/>
      </dsp:nvSpPr>
      <dsp:spPr>
        <a:xfrm>
          <a:off x="932361" y="3320522"/>
          <a:ext cx="1436541" cy="143654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Twinkl Cursive Unlooped Thin" panose="02000000000000000000" pitchFamily="2" charset="77"/>
            </a:rPr>
            <a:t>Evolve and Evaluate</a:t>
          </a:r>
        </a:p>
      </dsp:txBody>
      <dsp:txXfrm>
        <a:off x="1142738" y="3530899"/>
        <a:ext cx="1015787" cy="1015787"/>
      </dsp:txXfrm>
    </dsp:sp>
    <dsp:sp modelId="{7A39D1A8-2B85-0F4C-965D-CF2DB1604078}">
      <dsp:nvSpPr>
        <dsp:cNvPr id="0" name=""/>
        <dsp:cNvSpPr/>
      </dsp:nvSpPr>
      <dsp:spPr>
        <a:xfrm rot="15120000">
          <a:off x="1129750" y="2780913"/>
          <a:ext cx="381874" cy="484832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kern="1200"/>
        </a:p>
      </dsp:txBody>
      <dsp:txXfrm rot="10800000">
        <a:off x="1204732" y="2932356"/>
        <a:ext cx="267312" cy="290900"/>
      </dsp:txXfrm>
    </dsp:sp>
    <dsp:sp modelId="{241E13E5-CE77-1B49-BFEC-DD47D38B673D}">
      <dsp:nvSpPr>
        <dsp:cNvPr id="0" name=""/>
        <dsp:cNvSpPr/>
      </dsp:nvSpPr>
      <dsp:spPr>
        <a:xfrm>
          <a:off x="265793" y="1269038"/>
          <a:ext cx="1436541" cy="143654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Twinkl Cursive Unlooped Thin" panose="02000000000000000000" pitchFamily="2" charset="77"/>
            </a:rPr>
            <a:t>Exhibit</a:t>
          </a:r>
        </a:p>
      </dsp:txBody>
      <dsp:txXfrm>
        <a:off x="476170" y="1479415"/>
        <a:ext cx="1015787" cy="1015787"/>
      </dsp:txXfrm>
    </dsp:sp>
    <dsp:sp modelId="{DCB7672F-4EEF-5B4B-A1E6-C425F2061784}">
      <dsp:nvSpPr>
        <dsp:cNvPr id="0" name=""/>
        <dsp:cNvSpPr/>
      </dsp:nvSpPr>
      <dsp:spPr>
        <a:xfrm rot="19440000">
          <a:off x="1656932" y="1117301"/>
          <a:ext cx="381874" cy="484832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kern="1200"/>
        </a:p>
      </dsp:txBody>
      <dsp:txXfrm>
        <a:off x="1667872" y="1247936"/>
        <a:ext cx="267312" cy="2909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C1F366-880D-B74E-A737-4F7A36324BD5}" type="datetimeFigureOut">
              <a:rPr lang="en-US" smtClean="0"/>
              <a:t>2/5/24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86E571-B500-0941-9663-883CF42F70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567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86E571-B500-0941-9663-883CF42F70F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76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36CE6-AFDF-5063-F54E-98EACDB7FF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E46DA4-081E-EE6F-5ADA-03089F50CA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03DC0D-39D4-FF8F-FEF4-6ECD2136AB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D1B2-F0F7-E249-BF84-CC027558179F}" type="datetimeFigureOut">
              <a:rPr lang="en-US" smtClean="0"/>
              <a:t>2/5/24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1F2F07-9B37-3749-087A-B23FAFCFB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B966BF-DF06-E03E-53EE-000142F21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83FB5-69E7-2B41-AC05-6E9135431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220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80746-2BB1-0756-3511-08F1905D5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3A9EAC-C5ED-D824-D17B-62CE9A1537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3EE34D-55DC-0E98-1B97-BF5E6D462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D1B2-F0F7-E249-BF84-CC027558179F}" type="datetimeFigureOut">
              <a:rPr lang="en-US" smtClean="0"/>
              <a:t>2/5/24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815D6E-3867-DDA1-9529-16C2F6BD9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FC0A51-CE81-EFDC-F80D-444535BD3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83FB5-69E7-2B41-AC05-6E9135431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65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20583-5553-CDE6-6C34-FB167DE31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2DF563-E2ED-E0C9-75F6-92C9428701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020612-3C59-24E6-221E-6A2D75614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D1B2-F0F7-E249-BF84-CC027558179F}" type="datetimeFigureOut">
              <a:rPr lang="en-US" smtClean="0"/>
              <a:t>2/5/24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E1B044-F889-E4AD-6B0A-3DD37216B9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478889-ED06-0F82-7F2D-ABF8806A2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83FB5-69E7-2B41-AC05-6E9135431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678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2855D-EDE8-EE86-652E-E1607E374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50DC7D-C1B0-C114-5010-2567BDB837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B94211-C30E-6E58-9AB0-AB031EAD70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C961A4-0727-9A7A-EF75-5F7490516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D1B2-F0F7-E249-BF84-CC027558179F}" type="datetimeFigureOut">
              <a:rPr lang="en-US" smtClean="0"/>
              <a:t>2/5/24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3071CD-ED8F-639B-0025-8801204B1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58E128-FFED-CF43-5D38-D66261A8A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83FB5-69E7-2B41-AC05-6E9135431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162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BD36BE-9F2D-1469-A030-D670C59AB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A8777A-9FB6-D394-9385-A3DB458C04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7FB7ED-9EA3-E393-9614-152C75E6FE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567429-4AFC-657F-5793-3155A123B3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87F0A1-0EDB-9024-07E5-B7C36B4AC3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D0DF7B-01EB-3867-4383-7CF101DB2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D1B2-F0F7-E249-BF84-CC027558179F}" type="datetimeFigureOut">
              <a:rPr lang="en-US" smtClean="0"/>
              <a:t>2/5/24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DF6870-E0DB-ABB7-F6D8-D92522FF1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22DC223-7AE7-CE85-AD43-42CCD5AE9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83FB5-69E7-2B41-AC05-6E9135431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937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6BDF8C-BA28-5908-B378-7C4D7CE0E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F35AD0-3B6D-8362-9D06-4FA6F0208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D1B2-F0F7-E249-BF84-CC027558179F}" type="datetimeFigureOut">
              <a:rPr lang="en-US" smtClean="0"/>
              <a:t>2/5/24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6283B9-7EF6-2459-77CF-E9B7C8B56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0FFE23-93A5-EBC9-82CC-774E690DD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83FB5-69E7-2B41-AC05-6E9135431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497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AA2C893-7987-FF28-A6DB-81783E3DB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D1B2-F0F7-E249-BF84-CC027558179F}" type="datetimeFigureOut">
              <a:rPr lang="en-US" smtClean="0"/>
              <a:t>2/5/24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413BB6-AB84-8883-D850-0FB1F62AC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90CB5D-FBCA-8D96-61AC-1E1B91F0F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83FB5-69E7-2B41-AC05-6E9135431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3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5062CE-28B1-9C7B-ADD1-3A0FB467B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FA97AD-9C45-A9B7-EABA-40B9330981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2FBD20-4E67-20B3-E7E5-D067532ABE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13E68B-42A3-4E5A-AFB5-3B2474AAC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D1B2-F0F7-E249-BF84-CC027558179F}" type="datetimeFigureOut">
              <a:rPr lang="en-US" smtClean="0"/>
              <a:t>2/5/24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CB28-FC98-4BD0-823E-67901105F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5B4F52-A0AE-2C65-1358-F4DD52B7D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83FB5-69E7-2B41-AC05-6E9135431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322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3035C-61B4-0795-CCCA-7E02D34E3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CAF122-2487-2CE7-BCCF-4D26B91657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F30CB7-9263-C66E-E961-AF02845282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3F8FBC-9AC8-D708-178A-AC1F29C28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D1B2-F0F7-E249-BF84-CC027558179F}" type="datetimeFigureOut">
              <a:rPr lang="en-US" smtClean="0"/>
              <a:t>2/5/24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C36048-8C5B-D92B-ABA7-91724C779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9F18A3-0B7D-1875-A39B-DC91E02E9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83FB5-69E7-2B41-AC05-6E9135431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723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0A6DFD-DD5A-96F3-E039-58C6C1594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1295CB-612A-E526-9F22-82A7902416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1C59C7-F999-F113-4F69-D52764260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D1B2-F0F7-E249-BF84-CC027558179F}" type="datetimeFigureOut">
              <a:rPr lang="en-US" smtClean="0"/>
              <a:t>2/5/24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042D70-71F7-2780-99A2-9118CC5CE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647C90-506E-3E37-853D-33CE01651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83FB5-69E7-2B41-AC05-6E9135431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808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BCA7F91-0C3D-457C-9CFB-BC7AF0196E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9513F1-658D-B364-C69B-65308087C6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FA1D76-8368-0D56-861D-B1B1412DA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4D1B2-F0F7-E249-BF84-CC027558179F}" type="datetimeFigureOut">
              <a:rPr lang="en-US" smtClean="0"/>
              <a:t>2/5/24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A89382-E5ED-D43A-5BC7-B9BAA5F15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F57DA2-CDBF-7545-CE40-C89E0355D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83FB5-69E7-2B41-AC05-6E9135431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380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200E2A-4227-B513-E6B7-321416DE1B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EFB089-A760-203E-4185-9C434621F8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D82DCD-C655-FE97-29F6-A408C84520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4D1B2-F0F7-E249-BF84-CC027558179F}" type="datetimeFigureOut">
              <a:rPr lang="en-US" smtClean="0"/>
              <a:t>2/5/24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7D3083-F3EC-4410-DB7B-BCD884D385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B96E71-D8CB-6A2C-10A4-F842F7B2CE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783FB5-69E7-2B41-AC05-6E9135431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292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A7C7CBB-60BE-DC45-8AC7-DA375A78EA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824" y="2578532"/>
            <a:ext cx="2673692" cy="2673692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1A28DEC-C07C-140A-4D6A-D7EEF4A31C4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58430788"/>
              </p:ext>
            </p:extLst>
          </p:nvPr>
        </p:nvGraphicFramePr>
        <p:xfrm>
          <a:off x="3229509" y="1244582"/>
          <a:ext cx="5458323" cy="47582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EFE60B8-88E7-6564-CF9A-81A0967AEC75}"/>
              </a:ext>
            </a:extLst>
          </p:cNvPr>
          <p:cNvSpPr txBox="1"/>
          <p:nvPr/>
        </p:nvSpPr>
        <p:spPr>
          <a:xfrm>
            <a:off x="4035908" y="-1"/>
            <a:ext cx="3961217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Establish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Real audience and purpose with clear outcome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Writing units begin with the reveal of a new text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Familiarisation with the text type should be established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Defining features and characteristics of text/genre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Agree and understand the ‘shape’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81920C-CFCE-EF11-BE48-04953EE5BFE1}"/>
              </a:ext>
            </a:extLst>
          </p:cNvPr>
          <p:cNvSpPr txBox="1"/>
          <p:nvPr/>
        </p:nvSpPr>
        <p:spPr>
          <a:xfrm>
            <a:off x="8470959" y="824206"/>
            <a:ext cx="3665339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en-GB" sz="1200" b="1" u="sng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Explore as a Reader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Reading the text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Reading with a reader’s eye” 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Do I like it? How does it affect me?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Reading with a writer’s eye: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How has the writer done it? What techniques can I learn and apply?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Exploring meaning of new vocabulary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 err="1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Magpieing</a:t>
            </a: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 ideas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D4CAE8-5C89-1C77-794E-BE7826AFCFB1}"/>
              </a:ext>
            </a:extLst>
          </p:cNvPr>
          <p:cNvSpPr txBox="1"/>
          <p:nvPr/>
        </p:nvSpPr>
        <p:spPr>
          <a:xfrm>
            <a:off x="8470960" y="3115159"/>
            <a:ext cx="3665339" cy="3416320"/>
          </a:xfrm>
          <a:prstGeom prst="rect">
            <a:avLst/>
          </a:prstGeom>
          <a:noFill/>
          <a:ln>
            <a:solidFill>
              <a:schemeClr val="dk1">
                <a:shade val="80000"/>
                <a:hueOff val="0"/>
                <a:satOff val="0"/>
                <a:lumOff val="0"/>
              </a:schemeClr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en-GB" sz="1200" b="1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Explore as a Writer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Experience Days: immersive hooks at beginning and key points during teaching sequence to engage writers through use of drama, trips, visitors, artefacts, sound clips – these experience days provide children with the experiences they need in order to write.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Initiate: Capturing ideas through the use of a stimulus, includes teaching of aspects of the success criteria. Developing ideas collectively as well as independently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Model: Teacher model to provide a language rich and ambitious worked example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Enable: supported writing and composition, based on provided model and includes taught aspects of the success criteria, with a focus on grammar / punctuation and vocabulary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Linking back to Exploring as a Reader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5D065F-B9CC-2358-A695-EB4E9AB6A878}"/>
              </a:ext>
            </a:extLst>
          </p:cNvPr>
          <p:cNvSpPr txBox="1"/>
          <p:nvPr/>
        </p:nvSpPr>
        <p:spPr>
          <a:xfrm>
            <a:off x="55701" y="3764518"/>
            <a:ext cx="3644633" cy="3046988"/>
          </a:xfrm>
          <a:prstGeom prst="rect">
            <a:avLst/>
          </a:prstGeom>
          <a:noFill/>
          <a:ln>
            <a:solidFill>
              <a:schemeClr val="dk1">
                <a:shade val="80000"/>
                <a:hueOff val="0"/>
                <a:satOff val="0"/>
                <a:lumOff val="0"/>
              </a:schemeClr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en-GB" sz="1200" b="1" u="sng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Evolve and Evaluate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Planning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Drafting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Editing and redrafting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Responding to feedback – linked to success criteria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Self and peer assessment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Reflecting on outcome against audience and purpose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Use knowledge of reading to help compose and make informed choices in writing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Structure, visual and dynamic literacy environment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Cyclical approach rather than linear (ongoing evaluation to allow for pupils to improve and reflect at regular stages of the writing process)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B6083F-B3E4-EA80-E1F0-9FB6A9C239F1}"/>
              </a:ext>
            </a:extLst>
          </p:cNvPr>
          <p:cNvSpPr txBox="1"/>
          <p:nvPr/>
        </p:nvSpPr>
        <p:spPr>
          <a:xfrm>
            <a:off x="55701" y="1800004"/>
            <a:ext cx="3311967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en-GB" sz="1200" b="1" u="sng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Exhibit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Publishing their independent writing: 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reading work aloud to their peers or an adult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creating class anthology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sharing with parents, posting letters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Evaluating the end result – did it achieve what it set out to do?</a:t>
            </a:r>
          </a:p>
          <a:p>
            <a:pPr marL="342900" lvl="0" indent="-342900">
              <a:buFont typeface="Symbol" pitchFamily="2" charset="2"/>
              <a:buChar char=""/>
            </a:pPr>
            <a:r>
              <a:rPr lang="en-GB" sz="1200" dirty="0">
                <a:effectLst/>
                <a:latin typeface="Twinkl Cursive Unlooped Thin" panose="02000000000000000000" pitchFamily="2" charset="77"/>
                <a:ea typeface="Times New Roman" panose="02020603050405020304" pitchFamily="18" charset="0"/>
              </a:rPr>
              <a:t>Target setting for next piece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B701C2-8033-6D7D-4A7C-87B93632160B}"/>
              </a:ext>
            </a:extLst>
          </p:cNvPr>
          <p:cNvSpPr txBox="1"/>
          <p:nvPr/>
        </p:nvSpPr>
        <p:spPr>
          <a:xfrm>
            <a:off x="0" y="46494"/>
            <a:ext cx="35620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winkl Cursive Unlooped Thin" panose="02000000000000000000" pitchFamily="2" charset="77"/>
              </a:rPr>
              <a:t>St. Dunstan’s Teaching Sequence for Writing</a:t>
            </a:r>
          </a:p>
        </p:txBody>
      </p:sp>
    </p:spTree>
    <p:extLst>
      <p:ext uri="{BB962C8B-B14F-4D97-AF65-F5344CB8AC3E}">
        <p14:creationId xmlns:p14="http://schemas.microsoft.com/office/powerpoint/2010/main" val="800627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354</Words>
  <Application>Microsoft Office PowerPoint</Application>
  <PresentationFormat>Widescreen</PresentationFormat>
  <Paragraphs>44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vanessa baker</dc:creator>
  <cp:lastModifiedBy>Mrs C Keating</cp:lastModifiedBy>
  <cp:revision>2</cp:revision>
  <dcterms:created xsi:type="dcterms:W3CDTF">2023-02-07T14:27:11Z</dcterms:created>
  <dcterms:modified xsi:type="dcterms:W3CDTF">2024-02-05T20:02:00Z</dcterms:modified>
</cp:coreProperties>
</file>